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mp4"/>
  <Default Extension="rels" ContentType="application/vnd.openxmlformats-package.relationships+xml"/>
  <Default Extension="mov" ContentType="video/quicktime"/>
  <Default Extension="png" ContentType="image/png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ADF453B-C37A-614D-BA64-3914723038C7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383A532-C3BB-5C41-93B3-E3FB6C5BFF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926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br>
              <a:rPr lang="ru-RU" dirty="0" smtClean="0"/>
            </a:br>
            <a:r>
              <a:rPr lang="ru-RU" dirty="0" err="1" smtClean="0"/>
              <a:t>МультимедиА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Белков Артём ИУ5-63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9090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Лабораторная работа №1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52" y="2171700"/>
            <a:ext cx="3672928" cy="3362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80" y="1807530"/>
            <a:ext cx="6148228" cy="40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Лабораторная работа №2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436867"/>
            <a:ext cx="3783840" cy="28658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82" y="1806796"/>
            <a:ext cx="6169248" cy="41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Лабораторная работа №3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58" y="2171700"/>
            <a:ext cx="7078884" cy="41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0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Лабораторная работа №4</a:t>
            </a:r>
            <a:endParaRPr lang="en-US" dirty="0"/>
          </a:p>
        </p:txBody>
      </p:sp>
      <p:pic>
        <p:nvPicPr>
          <p:cNvPr id="3" name="Belkov A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2276" y="1686910"/>
            <a:ext cx="8660524" cy="4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9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Лабораторная работа №5</a:t>
            </a:r>
            <a:endParaRPr lang="en-US" dirty="0"/>
          </a:p>
        </p:txBody>
      </p:sp>
      <p:pic>
        <p:nvPicPr>
          <p:cNvPr id="3" name="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7481" y="1689182"/>
            <a:ext cx="8592273" cy="48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Лабораторная работа №6</a:t>
            </a:r>
            <a:endParaRPr lang="en-US" dirty="0"/>
          </a:p>
        </p:txBody>
      </p:sp>
      <p:pic>
        <p:nvPicPr>
          <p:cNvPr id="3" name="Recording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7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43</TotalTime>
  <Words>28</Words>
  <Application>Microsoft Macintosh PowerPoint</Application>
  <PresentationFormat>Widescreen</PresentationFormat>
  <Paragraphs>8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Franklin Gothic Book</vt:lpstr>
      <vt:lpstr>Crop</vt:lpstr>
      <vt:lpstr>Технологии МультимедиА</vt:lpstr>
      <vt:lpstr>Лабораторная работа №1</vt:lpstr>
      <vt:lpstr>Лабораторная работа №2</vt:lpstr>
      <vt:lpstr>Лабораторная работа №3</vt:lpstr>
      <vt:lpstr>Лабораторная работа №4</vt:lpstr>
      <vt:lpstr>Лабораторная работа №5</vt:lpstr>
      <vt:lpstr>Лабораторная работа №6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МультимедиА</dc:title>
  <dc:creator>Arthur K1ng</dc:creator>
  <cp:lastModifiedBy>Arthur K1ng</cp:lastModifiedBy>
  <cp:revision>6</cp:revision>
  <dcterms:created xsi:type="dcterms:W3CDTF">2018-04-24T12:01:16Z</dcterms:created>
  <dcterms:modified xsi:type="dcterms:W3CDTF">2018-04-25T15:26:15Z</dcterms:modified>
</cp:coreProperties>
</file>